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C4A729-9E99-435B-9ABC-CE71B3D51EBA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5669\AppData\Local\Microsoft\Windows\Temporary Internet Files\Content.IE5\W52T466F\MC90043484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048000"/>
            <a:ext cx="2590800" cy="2590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66800" y="685800"/>
            <a:ext cx="6934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Religion during the 1770’s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smtClean="0">
                <a:solidFill>
                  <a:srgbClr val="002060"/>
                </a:solidFill>
                <a:latin typeface="French Script MT" pitchFamily="66" charset="0"/>
              </a:rPr>
              <a:t>Worshiping</a:t>
            </a:r>
            <a:endParaRPr lang="en-US" sz="8800" dirty="0" smtClean="0">
              <a:solidFill>
                <a:srgbClr val="002060"/>
              </a:solidFill>
              <a:latin typeface="Frenc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447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Life was centered around the church. In fact you had to be a member of the church to vote later on. All men could worship god as they wish. No one could be forced to worship a certain way.</a:t>
            </a:r>
            <a:endParaRPr lang="en-US" sz="2800" b="1" dirty="0">
              <a:solidFill>
                <a:srgbClr val="002060"/>
              </a:solidFill>
              <a:latin typeface="French Script MT" pitchFamily="66" charset="0"/>
            </a:endParaRPr>
          </a:p>
        </p:txBody>
      </p:sp>
      <p:pic>
        <p:nvPicPr>
          <p:cNvPr id="1026" name="Picture 2" descr="C:\Users\15669\AppData\Local\Microsoft\Windows\Temporary Internet Files\Content.IE5\W52T466F\MC9000480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048000"/>
            <a:ext cx="2133600" cy="34073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2060"/>
                </a:solidFill>
                <a:latin typeface="French Script MT" pitchFamily="66" charset="0"/>
              </a:rPr>
              <a:t>Church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200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Churches looked like houses with dirt floors and wooden benches. </a:t>
            </a:r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Churches in eighteenth-century America came in all sizes and </a:t>
            </a:r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shapes. </a:t>
            </a:r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It </a:t>
            </a:r>
            <a:r>
              <a:rPr lang="en-US" sz="2800" b="1" dirty="0" smtClean="0">
                <a:solidFill>
                  <a:srgbClr val="002060"/>
                </a:solidFill>
                <a:latin typeface="French Script MT" pitchFamily="66" charset="0"/>
              </a:rPr>
              <a:t>could be very cold and damp. There was no heat. Men and women sat and different sides. Services could be five hours long! There was a man who walk up and down the isles with a stick. On one end was a foxes tail to tickle anyone who was falling asleep. On the other end was a wooden knob for hitting boys that were talking.</a:t>
            </a:r>
            <a:endParaRPr lang="en-US" sz="2800" b="1" dirty="0">
              <a:solidFill>
                <a:srgbClr val="002060"/>
              </a:solidFill>
              <a:latin typeface="French Script MT" pitchFamily="66" charset="0"/>
            </a:endParaRPr>
          </a:p>
        </p:txBody>
      </p:sp>
      <p:pic>
        <p:nvPicPr>
          <p:cNvPr id="2050" name="Picture 2" descr="C:\Users\15669\AppData\Local\Microsoft\Windows\Temporary Internet Files\Content.IE5\P1JX8BJE\MP90040359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343400"/>
            <a:ext cx="1677218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002060"/>
                </a:solidFill>
                <a:latin typeface="French Script MT" pitchFamily="66" charset="0"/>
              </a:rPr>
              <a:t>Credits</a:t>
            </a:r>
            <a:endParaRPr lang="en-US" sz="8000" dirty="0">
              <a:solidFill>
                <a:srgbClr val="002060"/>
              </a:solidFill>
              <a:latin typeface="Frenc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Day, Nancy. 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Your Travel Guide to Colonial America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. Minneapolis: </a:t>
            </a:r>
            <a:r>
              <a:rPr lang="en-US" sz="2400" b="1" dirty="0" err="1" smtClean="0">
                <a:solidFill>
                  <a:srgbClr val="002060"/>
                </a:solidFill>
                <a:latin typeface="French Script MT" pitchFamily="66" charset="0"/>
              </a:rPr>
              <a:t>Runestone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 Press, </a:t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2001. Print. </a:t>
            </a:r>
            <a:endParaRPr lang="en-US" sz="2400" b="1" dirty="0" smtClean="0">
              <a:solidFill>
                <a:srgbClr val="002060"/>
              </a:solidFill>
              <a:latin typeface="French Script MT" pitchFamily="66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Pennsylvania Constitution of 1776, Declaration of Rights." 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The Founders' 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Constitution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. The University of Chicago, 2000. Web. 6 Apr. 2011. </a:t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&lt;http://press-pubs.uchicago.edu/founders/documents/ </a:t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amendI_religions30.html&gt;. </a:t>
            </a:r>
            <a:endParaRPr lang="en-US" sz="2400" b="1" dirty="0" smtClean="0">
              <a:solidFill>
                <a:srgbClr val="002060"/>
              </a:solidFill>
              <a:latin typeface="French Script MT" pitchFamily="66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"Religion in Eighteenth-Century America." 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Religion and Founding of the </a:t>
            </a:r>
            <a:r>
              <a:rPr lang="en-US" sz="2400" b="1" i="1" dirty="0" err="1" smtClean="0">
                <a:solidFill>
                  <a:srgbClr val="002060"/>
                </a:solidFill>
                <a:latin typeface="French Script MT" pitchFamily="66" charset="0"/>
              </a:rPr>
              <a:t>Amreican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</a:t>
            </a:r>
            <a:r>
              <a:rPr lang="en-US" sz="2400" b="1" i="1" dirty="0" smtClean="0">
                <a:solidFill>
                  <a:srgbClr val="002060"/>
                </a:solidFill>
                <a:latin typeface="French Script MT" pitchFamily="66" charset="0"/>
              </a:rPr>
              <a:t>Republic</a:t>
            </a: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. Library of Congress, 23 July 2010. Web. 8 Apr. 2011. </a:t>
            </a:r>
            <a:b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French Script MT" pitchFamily="66" charset="0"/>
              </a:rPr>
              <a:t>     &lt;http://www.loc.gov/exhibits/religion/rel02.html&gt;. </a:t>
            </a:r>
            <a:endParaRPr lang="en-US" sz="2400" b="1" dirty="0">
              <a:solidFill>
                <a:srgbClr val="002060"/>
              </a:solidFill>
              <a:latin typeface="French Script MT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</TotalTime>
  <Words>162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Median</vt:lpstr>
      <vt:lpstr>Slide 1</vt:lpstr>
      <vt:lpstr>Worshiping</vt:lpstr>
      <vt:lpstr>Church Description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 During the 1770’s</dc:title>
  <dc:creator>WA</dc:creator>
  <cp:lastModifiedBy>WA</cp:lastModifiedBy>
  <cp:revision>8</cp:revision>
  <dcterms:created xsi:type="dcterms:W3CDTF">2011-04-07T13:30:01Z</dcterms:created>
  <dcterms:modified xsi:type="dcterms:W3CDTF">2011-04-08T14:48:09Z</dcterms:modified>
</cp:coreProperties>
</file>